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7" r:id="rId3"/>
    <p:sldId id="275" r:id="rId4"/>
    <p:sldId id="258" r:id="rId5"/>
    <p:sldId id="268" r:id="rId6"/>
    <p:sldId id="260" r:id="rId7"/>
    <p:sldId id="259" r:id="rId8"/>
    <p:sldId id="261" r:id="rId9"/>
    <p:sldId id="271" r:id="rId10"/>
    <p:sldId id="269" r:id="rId11"/>
    <p:sldId id="262" r:id="rId12"/>
    <p:sldId id="263" r:id="rId13"/>
    <p:sldId id="264" r:id="rId14"/>
    <p:sldId id="272" r:id="rId15"/>
    <p:sldId id="265" r:id="rId16"/>
    <p:sldId id="266" r:id="rId17"/>
    <p:sldId id="267" r:id="rId18"/>
    <p:sldId id="274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39" autoAdjust="0"/>
    <p:restoredTop sz="94660"/>
  </p:normalViewPr>
  <p:slideViewPr>
    <p:cSldViewPr>
      <p:cViewPr varScale="1">
        <p:scale>
          <a:sx n="75" d="100"/>
          <a:sy n="75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C1F4E-DDF5-4A16-B059-E6D4ABE27273}" type="datetimeFigureOut">
              <a:rPr lang="ru-RU" smtClean="0"/>
              <a:pPr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D5D90-379F-4789-8D59-466776165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42852"/>
            <a:ext cx="7486648" cy="857256"/>
          </a:xfrm>
        </p:spPr>
        <p:txBody>
          <a:bodyPr>
            <a:normAutofit/>
          </a:bodyPr>
          <a:lstStyle/>
          <a:p>
            <a:r>
              <a:rPr lang="ru-RU" dirty="0" smtClean="0"/>
              <a:t>Испания в Европе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142984"/>
            <a:ext cx="5357850" cy="5763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Волшебные короли приносят детям подарки </a:t>
            </a:r>
            <a:endParaRPr lang="ru-RU" dirty="0"/>
          </a:p>
        </p:txBody>
      </p:sp>
      <p:pic>
        <p:nvPicPr>
          <p:cNvPr id="4" name="Содержимое 3" descr="0106_FernandoGonzález_LosReyesMagos_WEB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59632" y="1988840"/>
            <a:ext cx="684076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Футбол в Испании больше, чем игра 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7617688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42968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Выдающийся памятник архитектуры- Собор Святого семейства в Барселоне</a:t>
            </a:r>
            <a:endParaRPr lang="ru-RU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0894" y="1628800"/>
            <a:ext cx="3379298" cy="5092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2273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Картина «</a:t>
            </a:r>
            <a:r>
              <a:rPr lang="ru-RU" dirty="0" err="1" smtClean="0"/>
              <a:t>Менины</a:t>
            </a:r>
            <a:r>
              <a:rPr lang="ru-RU" dirty="0" smtClean="0"/>
              <a:t>» известного испанского художника Диего Веласкеса  </a:t>
            </a:r>
            <a:endParaRPr lang="ru-RU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677179"/>
            <a:ext cx="4429156" cy="5019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Дон Кихот и </a:t>
            </a:r>
            <a:r>
              <a:rPr lang="ru-RU" dirty="0" err="1" smtClean="0"/>
              <a:t>Санчо</a:t>
            </a:r>
            <a:r>
              <a:rPr lang="ru-RU" dirty="0" smtClean="0"/>
              <a:t> </a:t>
            </a:r>
            <a:r>
              <a:rPr lang="ru-RU" dirty="0" err="1" smtClean="0"/>
              <a:t>Панса</a:t>
            </a:r>
            <a:r>
              <a:rPr lang="ru-RU" dirty="0" smtClean="0"/>
              <a:t> – </a:t>
            </a:r>
            <a:br>
              <a:rPr lang="ru-RU" dirty="0" smtClean="0"/>
            </a:br>
            <a:r>
              <a:rPr lang="ru-RU" dirty="0" smtClean="0"/>
              <a:t>герои Сервантеса 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772816"/>
            <a:ext cx="3083233" cy="4648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Затерянный город </a:t>
            </a:r>
            <a:r>
              <a:rPr lang="ru-RU" dirty="0" err="1" smtClean="0"/>
              <a:t>Мачу</a:t>
            </a:r>
            <a:r>
              <a:rPr lang="ru-RU" dirty="0" smtClean="0"/>
              <a:t> </a:t>
            </a:r>
            <a:r>
              <a:rPr lang="ru-RU" dirty="0" err="1" smtClean="0"/>
              <a:t>Пикчу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405119"/>
            <a:ext cx="7596184" cy="5067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Самый высокой водопад в мире- Сальто </a:t>
            </a:r>
            <a:r>
              <a:rPr lang="ru-RU" dirty="0" err="1" smtClean="0"/>
              <a:t>Анхель</a:t>
            </a:r>
            <a:r>
              <a:rPr lang="ru-RU" dirty="0" smtClean="0"/>
              <a:t> в Венесуэле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571612"/>
            <a:ext cx="3511292" cy="5279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553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прозрачных глубинах Карибского моря 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628800"/>
            <a:ext cx="6785631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321459"/>
            <a:ext cx="9083352" cy="1143000"/>
          </a:xfrm>
        </p:spPr>
        <p:txBody>
          <a:bodyPr>
            <a:noAutofit/>
          </a:bodyPr>
          <a:lstStyle/>
          <a:p>
            <a:r>
              <a:rPr lang="ru-RU" dirty="0" smtClean="0"/>
              <a:t>Продукты, прибывшие из-за океана 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176" y="1790681"/>
            <a:ext cx="1994888" cy="1805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 l="7500" r="23750"/>
          <a:stretch>
            <a:fillRect/>
          </a:stretch>
        </p:blipFill>
        <p:spPr bwMode="auto">
          <a:xfrm>
            <a:off x="2437312" y="1857364"/>
            <a:ext cx="2206126" cy="1593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3" y="1857363"/>
            <a:ext cx="2318255" cy="1738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1047" y="4577000"/>
            <a:ext cx="2125515" cy="1487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71317" y="1907222"/>
            <a:ext cx="2241813" cy="1688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6125" y="4229542"/>
            <a:ext cx="1818188" cy="1832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08957" y="4437112"/>
            <a:ext cx="2074068" cy="2133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Здесь говорят по-испански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417638"/>
            <a:ext cx="5526946" cy="4737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и герб Испании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6388" y="1383730"/>
            <a:ext cx="7931224" cy="5290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14931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Душа Испании - фламенко</a:t>
            </a:r>
            <a:endParaRPr lang="ru-RU" dirty="0"/>
          </a:p>
        </p:txBody>
      </p:sp>
      <p:pic>
        <p:nvPicPr>
          <p:cNvPr id="6" name="Рисунок 5" descr="1692539.jpg"/>
          <p:cNvPicPr/>
          <p:nvPr/>
        </p:nvPicPr>
        <p:blipFill rotWithShape="1">
          <a:blip r:embed="rId3" cstate="print"/>
          <a:srcRect r="12808"/>
          <a:stretch/>
        </p:blipFill>
        <p:spPr>
          <a:xfrm>
            <a:off x="251520" y="2060848"/>
            <a:ext cx="4752528" cy="4541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941626"/>
            <a:ext cx="3030606" cy="4557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Испанская коррида </a:t>
            </a:r>
            <a:endParaRPr lang="ru-RU" dirty="0"/>
          </a:p>
        </p:txBody>
      </p:sp>
      <p:pic>
        <p:nvPicPr>
          <p:cNvPr id="4" name="Содержимое 3" descr="korrida-2-2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844824"/>
            <a:ext cx="7715200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Богаство</a:t>
            </a:r>
            <a:r>
              <a:rPr lang="ru-RU" dirty="0" smtClean="0"/>
              <a:t> Испании – оливковое масло и фрукты </a:t>
            </a:r>
            <a:endParaRPr lang="ru-RU" dirty="0"/>
          </a:p>
        </p:txBody>
      </p:sp>
      <p:pic>
        <p:nvPicPr>
          <p:cNvPr id="5" name="Рисунок 4" descr="olivkovoe-masl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540568" y="2924944"/>
            <a:ext cx="3384376" cy="2722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3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85921" y="2204864"/>
            <a:ext cx="6072198" cy="4094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Рай для отдыха на земле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147248" cy="5426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Испанская </a:t>
            </a:r>
            <a:r>
              <a:rPr lang="ru-RU" dirty="0" err="1" smtClean="0"/>
              <a:t>паэлья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Содержимое 6" descr="Без названия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28794" y="1714488"/>
            <a:ext cx="4572032" cy="321471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714488"/>
            <a:ext cx="8464192" cy="4699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2286000"/>
            <a:ext cx="11430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205" y="499834"/>
            <a:ext cx="7772400" cy="1470025"/>
          </a:xfrm>
        </p:spPr>
        <p:txBody>
          <a:bodyPr/>
          <a:lstStyle/>
          <a:p>
            <a:r>
              <a:rPr lang="ru-RU" dirty="0" smtClean="0"/>
              <a:t>Радость и веселье – карнавал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4357694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l="9091" r="11688"/>
          <a:stretch>
            <a:fillRect/>
          </a:stretch>
        </p:blipFill>
        <p:spPr bwMode="auto">
          <a:xfrm>
            <a:off x="1835696" y="2114514"/>
            <a:ext cx="5328592" cy="4486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dbf56743629c54d3408d9071c8d15ce0881c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93</Words>
  <Application>Microsoft Office PowerPoint</Application>
  <PresentationFormat>Экран (4:3)</PresentationFormat>
  <Paragraphs>18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Испания в Европе</vt:lpstr>
      <vt:lpstr>Здесь говорят по-испански</vt:lpstr>
      <vt:lpstr>Флаг и герб Испании</vt:lpstr>
      <vt:lpstr>Душа Испании - фламенко</vt:lpstr>
      <vt:lpstr>Испанская коррида </vt:lpstr>
      <vt:lpstr>Богаство Испании – оливковое масло и фрукты </vt:lpstr>
      <vt:lpstr>Рай для отдыха на земле</vt:lpstr>
      <vt:lpstr>Испанская паэлья </vt:lpstr>
      <vt:lpstr>Радость и веселье – карнавал </vt:lpstr>
      <vt:lpstr>Волшебные короли приносят детям подарки </vt:lpstr>
      <vt:lpstr>Футбол в Испании больше, чем игра </vt:lpstr>
      <vt:lpstr>Выдающийся памятник архитектуры- Собор Святого семейства в Барселоне</vt:lpstr>
      <vt:lpstr>Картина «Менины» известного испанского художника Диего Веласкеса  </vt:lpstr>
      <vt:lpstr>Дон Кихот и Санчо Панса –  герои Сервантеса </vt:lpstr>
      <vt:lpstr>Затерянный город Мачу Пикчу </vt:lpstr>
      <vt:lpstr>Самый высокой водопад в мире- Сальто Анхель в Венесуэле</vt:lpstr>
      <vt:lpstr>В прозрачных глубинах Карибского моря </vt:lpstr>
      <vt:lpstr>Продукты, прибывшие из-за океана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main</cp:lastModifiedBy>
  <cp:revision>15</cp:revision>
  <dcterms:created xsi:type="dcterms:W3CDTF">2017-10-16T17:11:41Z</dcterms:created>
  <dcterms:modified xsi:type="dcterms:W3CDTF">2017-11-02T07:03:16Z</dcterms:modified>
</cp:coreProperties>
</file>